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73" r:id="rId3"/>
    <p:sldId id="274" r:id="rId4"/>
    <p:sldId id="277" r:id="rId5"/>
    <p:sldId id="275" r:id="rId6"/>
    <p:sldId id="276" r:id="rId7"/>
    <p:sldId id="279" r:id="rId8"/>
    <p:sldId id="281" r:id="rId9"/>
    <p:sldId id="278" r:id="rId10"/>
    <p:sldId id="28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485" autoAdjust="0"/>
    <p:restoredTop sz="72760" autoAdjust="0"/>
  </p:normalViewPr>
  <p:slideViewPr>
    <p:cSldViewPr>
      <p:cViewPr varScale="1">
        <p:scale>
          <a:sx n="52" d="100"/>
          <a:sy n="52" d="100"/>
        </p:scale>
        <p:origin x="-2334" y="-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E0144-1A65-4555-B71F-EDAE2B424184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CFB35-B0D6-4236-B9DD-82057199F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group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Next: Concept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Acts as a photo enhancer – similar to Office     Picture Manager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User can manipulate image by choosing menu commands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Each command alters picture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 run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Picture File is selected via user input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Menu pops up asking what enhancement/filter the user wants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Next : menu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Next: 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program uses several functions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Each function is a different filter/effect/etc.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When a user selects a menu option, the appropriate function is called to perform the alteration.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Next</a:t>
            </a:r>
            <a:r>
              <a:rPr lang="en-US" sz="24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: filter</a:t>
            </a:r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Next: Chuck!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user can choose to save the edited picture as a new file or overnight the original and continue editing.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This allows multiple editing on a single picture</a:t>
            </a:r>
          </a:p>
          <a:p>
            <a:endParaRPr lang="en-US" dirty="0" smtClean="0"/>
          </a:p>
          <a:p>
            <a:r>
              <a:rPr lang="en-US" dirty="0" smtClean="0"/>
              <a:t>Next: satisfied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0F96898-8D6C-409A-8994-94D62BEC3029}" type="datetimeFigureOut">
              <a:rPr lang="en-US" smtClean="0"/>
              <a:pPr/>
              <a:t>2/10/2012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/>
              <a:t>Group Python Library  Assignment </a:t>
            </a:r>
            <a:endParaRPr lang="en-U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276600"/>
            <a:ext cx="9144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/>
              <a:t>Cowley</a:t>
            </a:r>
          </a:p>
          <a:p>
            <a:pPr algn="ctr"/>
            <a:r>
              <a:rPr lang="en-US" sz="2800" dirty="0" err="1" smtClean="0"/>
              <a:t>Greeff</a:t>
            </a:r>
            <a:endParaRPr lang="en-US" sz="2800" dirty="0" smtClean="0"/>
          </a:p>
          <a:p>
            <a:pPr algn="ctr"/>
            <a:r>
              <a:rPr lang="en-US" sz="2800" dirty="0" smtClean="0"/>
              <a:t>Pretorius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andre\appdata\local\temp\tmpqxb5zj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2362200" y="0"/>
            <a:ext cx="3352800" cy="2167533"/>
          </a:xfrm>
          <a:prstGeom prst="rect">
            <a:avLst/>
          </a:prstGeom>
          <a:noFill/>
        </p:spPr>
      </p:pic>
      <p:pic>
        <p:nvPicPr>
          <p:cNvPr id="6147" name="Picture 3" descr="C:\Users\Jandre\appdata\local\temp\tmprwmobg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286000" cy="1477864"/>
          </a:xfrm>
          <a:prstGeom prst="rect">
            <a:avLst/>
          </a:prstGeom>
          <a:noFill/>
        </p:spPr>
      </p:pic>
      <p:pic>
        <p:nvPicPr>
          <p:cNvPr id="6148" name="Picture 4" descr="C:\Users\Jandre\appdata\local\temp\tmpuq6uz0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495800"/>
            <a:ext cx="2286000" cy="1477864"/>
          </a:xfrm>
          <a:prstGeom prst="rect">
            <a:avLst/>
          </a:prstGeom>
          <a:noFill/>
        </p:spPr>
      </p:pic>
      <p:pic>
        <p:nvPicPr>
          <p:cNvPr id="6149" name="Picture 5" descr="C:\Users\Jandre\appdata\local\temp\tmpnbgb2m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791200" y="0"/>
            <a:ext cx="3352800" cy="2167533"/>
          </a:xfrm>
          <a:prstGeom prst="rect">
            <a:avLst/>
          </a:prstGeom>
          <a:noFill/>
        </p:spPr>
      </p:pic>
      <p:pic>
        <p:nvPicPr>
          <p:cNvPr id="6150" name="Picture 6" descr="C:\Users\Jandre\appdata\local\temp\tmpk99mvw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5791200" y="2286000"/>
            <a:ext cx="3352800" cy="2167533"/>
          </a:xfrm>
          <a:prstGeom prst="rect">
            <a:avLst/>
          </a:prstGeom>
          <a:noFill/>
        </p:spPr>
      </p:pic>
      <p:pic>
        <p:nvPicPr>
          <p:cNvPr id="6151" name="Picture 7" descr="C:\Users\Jandre\appdata\local\temp\tmpweut4f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0" y="2209800"/>
            <a:ext cx="3352800" cy="2167533"/>
          </a:xfrm>
          <a:prstGeom prst="rect">
            <a:avLst/>
          </a:prstGeom>
          <a:noFill/>
        </p:spPr>
      </p:pic>
      <p:pic>
        <p:nvPicPr>
          <p:cNvPr id="6152" name="Picture 8" descr="C:\Users\Jandre\appdata\local\temp\tmpg2oywx.BM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14600" y="4495800"/>
            <a:ext cx="3124200" cy="20197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i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 Imaging Package</a:t>
            </a:r>
            <a:endParaRPr lang="en-US" sz="32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9812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Concept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2819400"/>
            <a:ext cx="73914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Acts as a photo enhancer – similar to Office     Picture Manager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User can manipulate an image by choosing menu commands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Each command alters picture</a:t>
            </a:r>
          </a:p>
          <a:p>
            <a:pPr lvl="1"/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48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run Sequence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2252008"/>
            <a:ext cx="739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Picture File is selected via user input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Menu pops up asking what enhancement/filter the user wants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2928" t="19792" r="51977" b="26729"/>
          <a:stretch>
            <a:fillRect/>
          </a:stretch>
        </p:blipFill>
        <p:spPr bwMode="auto">
          <a:xfrm>
            <a:off x="228600" y="457200"/>
            <a:ext cx="8685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48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Composition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990600"/>
            <a:ext cx="7391400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program uses several functions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Each function is a different filter/effect/etc.</a:t>
            </a:r>
          </a:p>
          <a:p>
            <a:pPr lvl="1"/>
            <a:endParaRPr lang="en-US" sz="2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When a user selects a menu option, the appropriate function is called to perform the alteration.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12500" r="75403" b="69792"/>
          <a:stretch>
            <a:fillRect/>
          </a:stretch>
        </p:blipFill>
        <p:spPr bwMode="auto">
          <a:xfrm>
            <a:off x="762000" y="4114800"/>
            <a:ext cx="3200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220" t="65625" r="70498" b="8333"/>
          <a:stretch>
            <a:fillRect/>
          </a:stretch>
        </p:blipFill>
        <p:spPr bwMode="auto">
          <a:xfrm>
            <a:off x="4343400" y="3886200"/>
            <a:ext cx="381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48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run Sequence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990600"/>
            <a:ext cx="7391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performs selected enhancement/filter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Then asks if the user is satisfied or not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l="6326" t="70833" r="67972" b="14583"/>
          <a:stretch>
            <a:fillRect/>
          </a:stretch>
        </p:blipFill>
        <p:spPr bwMode="auto">
          <a:xfrm>
            <a:off x="685800" y="3810000"/>
            <a:ext cx="76439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l="24232" t="39584" r="59370" b="52083"/>
          <a:stretch>
            <a:fillRect/>
          </a:stretch>
        </p:blipFill>
        <p:spPr bwMode="auto">
          <a:xfrm>
            <a:off x="685800" y="2286000"/>
            <a:ext cx="45339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andre\Desktop\PIL\chuc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2868" y="381000"/>
            <a:ext cx="4243258" cy="2743200"/>
          </a:xfrm>
          <a:prstGeom prst="rect">
            <a:avLst/>
          </a:prstGeom>
          <a:noFill/>
        </p:spPr>
      </p:pic>
      <p:pic>
        <p:nvPicPr>
          <p:cNvPr id="3076" name="Picture 4" descr="C:\Users\Jandre\appdata\local\temp\tmpkg80jg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3581400"/>
            <a:ext cx="4418449" cy="28564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48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run Sequence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1905000"/>
            <a:ext cx="739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user can choose to save the edited picture as a new file or </a:t>
            </a:r>
            <a:r>
              <a:rPr lang="en-US" sz="24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overwright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original and continue editing.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This allows multiple editing on a single picture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04800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Program run Sequence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2133600"/>
            <a:ext cx="739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satisfied =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icture saved as is and program returns to main menu</a:t>
            </a:r>
          </a:p>
          <a:p>
            <a:pPr lvl="1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not satisfied = current alteration is not added to picture and menu returns. </a:t>
            </a:r>
            <a:endParaRPr lang="en-U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4820</TotalTime>
  <Words>300</Words>
  <Application>Microsoft Office PowerPoint</Application>
  <PresentationFormat>On-screen Show (4:3)</PresentationFormat>
  <Paragraphs>74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Metro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Jandre</dc:creator>
  <cp:lastModifiedBy>Jandre</cp:lastModifiedBy>
  <cp:revision>173</cp:revision>
  <dcterms:created xsi:type="dcterms:W3CDTF">2012-01-28T14:33:22Z</dcterms:created>
  <dcterms:modified xsi:type="dcterms:W3CDTF">2012-02-10T09:35:10Z</dcterms:modified>
</cp:coreProperties>
</file>